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12192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6301" autoAdjust="0"/>
  </p:normalViewPr>
  <p:slideViewPr>
    <p:cSldViewPr snapToGrid="0">
      <p:cViewPr varScale="1">
        <p:scale>
          <a:sx n="61" d="100"/>
          <a:sy n="61" d="100"/>
        </p:scale>
        <p:origin x="28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14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97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56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09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00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6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1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06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14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50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18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F746-2D6E-4404-BD66-7A724B682476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D2EE6-B45F-462E-8CEB-BA3860114D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72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F5C265-BA2F-4447-8B33-47F32943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" y="561098"/>
            <a:ext cx="4861675" cy="23633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901485-F891-4060-8CFC-9272C383300F}"/>
              </a:ext>
            </a:extLst>
          </p:cNvPr>
          <p:cNvSpPr txBox="1"/>
          <p:nvPr/>
        </p:nvSpPr>
        <p:spPr>
          <a:xfrm>
            <a:off x="417784" y="311847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aiguilles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CA7CA-7904-4E78-8EFF-B3058329156D}"/>
              </a:ext>
            </a:extLst>
          </p:cNvPr>
          <p:cNvSpPr txBox="1"/>
          <p:nvPr/>
        </p:nvSpPr>
        <p:spPr>
          <a:xfrm>
            <a:off x="1557087" y="3118477"/>
            <a:ext cx="172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cartonnette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061369-10A7-4BCB-89D3-E98C4A94B6B7}"/>
              </a:ext>
            </a:extLst>
          </p:cNvPr>
          <p:cNvSpPr txBox="1"/>
          <p:nvPr/>
        </p:nvSpPr>
        <p:spPr>
          <a:xfrm>
            <a:off x="3351860" y="3118477"/>
            <a:ext cx="14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Pochette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F6FF703-E5D2-4DD9-BDD6-1B661277DDCF}"/>
              </a:ext>
            </a:extLst>
          </p:cNvPr>
          <p:cNvCxnSpPr>
            <a:cxnSpLocks/>
          </p:cNvCxnSpPr>
          <p:nvPr/>
        </p:nvCxnSpPr>
        <p:spPr>
          <a:xfrm flipV="1">
            <a:off x="2261439" y="2267139"/>
            <a:ext cx="0" cy="85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055B980-6D50-42E7-9B8B-4400A4C31DAA}"/>
              </a:ext>
            </a:extLst>
          </p:cNvPr>
          <p:cNvCxnSpPr>
            <a:cxnSpLocks/>
          </p:cNvCxnSpPr>
          <p:nvPr/>
        </p:nvCxnSpPr>
        <p:spPr>
          <a:xfrm flipV="1">
            <a:off x="1171019" y="2236759"/>
            <a:ext cx="56295" cy="87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C20E5A3-8A56-4FD1-BAB0-C84EBEA38D2C}"/>
              </a:ext>
            </a:extLst>
          </p:cNvPr>
          <p:cNvCxnSpPr>
            <a:cxnSpLocks/>
          </p:cNvCxnSpPr>
          <p:nvPr/>
        </p:nvCxnSpPr>
        <p:spPr>
          <a:xfrm flipV="1">
            <a:off x="3783724" y="2409029"/>
            <a:ext cx="0" cy="70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D30E024-759D-491C-83B6-38366C77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0810" y="4492347"/>
            <a:ext cx="3155663" cy="1534003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882B58D-0319-4A72-98EA-D02B4688A7C2}"/>
              </a:ext>
            </a:extLst>
          </p:cNvPr>
          <p:cNvCxnSpPr>
            <a:cxnSpLocks/>
          </p:cNvCxnSpPr>
          <p:nvPr/>
        </p:nvCxnSpPr>
        <p:spPr>
          <a:xfrm>
            <a:off x="779184" y="3547241"/>
            <a:ext cx="5376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889B848-8DB7-455C-920B-A81AE3C483D4}"/>
              </a:ext>
            </a:extLst>
          </p:cNvPr>
          <p:cNvSpPr txBox="1"/>
          <p:nvPr/>
        </p:nvSpPr>
        <p:spPr>
          <a:xfrm>
            <a:off x="1741189" y="3595965"/>
            <a:ext cx="292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Etape 1 </a:t>
            </a:r>
            <a:r>
              <a:rPr lang="fr-FR" dirty="0"/>
              <a:t>insertion cartonnette</a:t>
            </a:r>
          </a:p>
        </p:txBody>
      </p:sp>
      <p:pic>
        <p:nvPicPr>
          <p:cNvPr id="24" name="Image 23" descr="Une image contenant table, intérieur&#10;&#10;Description générée automatiquement">
            <a:extLst>
              <a:ext uri="{FF2B5EF4-FFF2-40B4-BE49-F238E27FC236}">
                <a16:creationId xmlns:a16="http://schemas.microsoft.com/office/drawing/2014/main" id="{80F524A8-1509-4AED-95A6-A12CEE16C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939" y="5893784"/>
            <a:ext cx="3155667" cy="153400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7016640-172C-417D-A07B-6B7308D3F1CA}"/>
              </a:ext>
            </a:extLst>
          </p:cNvPr>
          <p:cNvSpPr txBox="1"/>
          <p:nvPr/>
        </p:nvSpPr>
        <p:spPr>
          <a:xfrm>
            <a:off x="3435227" y="5082953"/>
            <a:ext cx="3474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Etape 2 </a:t>
            </a:r>
            <a:r>
              <a:rPr lang="fr-FR" dirty="0"/>
              <a:t>insertion des deux aiguilles</a:t>
            </a:r>
          </a:p>
          <a:p>
            <a:r>
              <a:rPr lang="fr-FR" dirty="0"/>
              <a:t>Important tiges vers le haut et </a:t>
            </a:r>
          </a:p>
          <a:p>
            <a:r>
              <a:rPr lang="fr-FR" dirty="0"/>
              <a:t>Gravure ROK apparente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F1B2B4E-FD5A-4911-BBE2-24D6F7E0E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976" y="8384160"/>
            <a:ext cx="3155669" cy="153400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493DA937-E846-46C6-AF94-18CAC1594BC8}"/>
              </a:ext>
            </a:extLst>
          </p:cNvPr>
          <p:cNvSpPr txBox="1"/>
          <p:nvPr/>
        </p:nvSpPr>
        <p:spPr>
          <a:xfrm>
            <a:off x="5116814" y="7575091"/>
            <a:ext cx="1829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Etape 3 </a:t>
            </a:r>
            <a:r>
              <a:rPr lang="fr-FR" dirty="0"/>
              <a:t>Fermeture languette passer sous le passe languette.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CE391DF-EC27-4619-A43E-6750BD3C4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7247" y="9799981"/>
            <a:ext cx="3102877" cy="1508343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5F42C6C-E17B-489B-8739-8F64B0F57808}"/>
              </a:ext>
            </a:extLst>
          </p:cNvPr>
          <p:cNvSpPr txBox="1"/>
          <p:nvPr/>
        </p:nvSpPr>
        <p:spPr>
          <a:xfrm>
            <a:off x="1607061" y="11587992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Produit fini 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6FBB8D3-F529-434F-8E24-C25FD431EFF1}"/>
              </a:ext>
            </a:extLst>
          </p:cNvPr>
          <p:cNvSpPr txBox="1"/>
          <p:nvPr/>
        </p:nvSpPr>
        <p:spPr>
          <a:xfrm>
            <a:off x="80020" y="126124"/>
            <a:ext cx="35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010261 BULLET NEEDLS </a:t>
            </a:r>
          </a:p>
        </p:txBody>
      </p:sp>
    </p:spTree>
    <p:extLst>
      <p:ext uri="{BB962C8B-B14F-4D97-AF65-F5344CB8AC3E}">
        <p14:creationId xmlns:p14="http://schemas.microsoft.com/office/powerpoint/2010/main" val="6979912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40</Words>
  <Application>Microsoft Office PowerPoint</Application>
  <PresentationFormat>Grand écran</PresentationFormat>
  <Paragraphs>10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rodolphe@plastilys.com</dc:creator>
  <cp:lastModifiedBy>rodolphe@plastilys.com</cp:lastModifiedBy>
  <cp:revision>3</cp:revision>
  <cp:lastPrinted>2018-12-17T14:35:23Z</cp:lastPrinted>
  <dcterms:created xsi:type="dcterms:W3CDTF">2018-12-17T13:24:50Z</dcterms:created>
  <dcterms:modified xsi:type="dcterms:W3CDTF">2018-12-17T14:40:28Z</dcterms:modified>
</cp:coreProperties>
</file>